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84" r:id="rId3"/>
    <p:sldId id="285" r:id="rId4"/>
    <p:sldId id="286" r:id="rId5"/>
    <p:sldId id="287" r:id="rId6"/>
    <p:sldId id="288" r:id="rId7"/>
    <p:sldId id="289" r:id="rId8"/>
    <p:sldId id="290" r:id="rId9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0-22T13:48:48.913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108 32 10752,'-36'-32'4032,"17"37"-3136,-8 2-1152,20 5-800,-2 3-2048,0 6-832,9 11 864,9-5 512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6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Interpreting Functions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04911175-1E32-4893-9BE6-5BFEC443FDCF}"/>
                  </a:ext>
                </a:extLst>
              </p14:cNvPr>
              <p14:cNvContentPartPr/>
              <p14:nvPr/>
            </p14:nvContentPartPr>
            <p14:xfrm>
              <a:off x="5282470" y="2869920"/>
              <a:ext cx="38880" cy="432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04911175-1E32-4893-9BE6-5BFEC443FDC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73830" y="2860920"/>
                <a:ext cx="56520" cy="60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73048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97CAF3-8011-40FF-BF65-26FECA991E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57" y="43012"/>
            <a:ext cx="11966494" cy="4890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797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B688E68-2BFA-48E8-9C69-9E42F4249F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83" y="110320"/>
            <a:ext cx="11780065" cy="5312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638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8DC9CB4-7309-475F-BD3C-B4281315F3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15" y="93654"/>
            <a:ext cx="11932624" cy="4027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874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1C0C08A-29B0-436E-B1F1-D0D193556A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43" y="142868"/>
            <a:ext cx="12120529" cy="3146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702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F70EF18-6C5E-4668-8FD7-AECA026F2F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497" y="46071"/>
            <a:ext cx="12025503" cy="5309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465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A92F214-3528-4651-A2CF-471F547766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69" y="154113"/>
            <a:ext cx="11985062" cy="4063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289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3A4385F-CA96-44F1-8887-540D263878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300" y="99523"/>
            <a:ext cx="11661231" cy="3249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38522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1128</TotalTime>
  <Words>7</Words>
  <Application>Microsoft Office PowerPoint</Application>
  <PresentationFormat>Widescreen</PresentationFormat>
  <Paragraphs>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Retrospect</vt:lpstr>
      <vt:lpstr>Unit 6 Interpreting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AMANDA ZULLO</cp:lastModifiedBy>
  <cp:revision>42</cp:revision>
  <cp:lastPrinted>2018-09-28T22:52:40Z</cp:lastPrinted>
  <dcterms:created xsi:type="dcterms:W3CDTF">2018-08-29T02:57:50Z</dcterms:created>
  <dcterms:modified xsi:type="dcterms:W3CDTF">2020-07-29T18:23:23Z</dcterms:modified>
</cp:coreProperties>
</file>